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408" r:id="rId13"/>
    <p:sldId id="291" r:id="rId14"/>
    <p:sldId id="287" r:id="rId15"/>
    <p:sldId id="303" r:id="rId16"/>
    <p:sldId id="302" r:id="rId17"/>
    <p:sldId id="289" r:id="rId18"/>
    <p:sldId id="304" r:id="rId19"/>
    <p:sldId id="305" r:id="rId20"/>
    <p:sldId id="288" r:id="rId21"/>
    <p:sldId id="306" r:id="rId22"/>
    <p:sldId id="307" r:id="rId23"/>
    <p:sldId id="290" r:id="rId24"/>
    <p:sldId id="308" r:id="rId25"/>
    <p:sldId id="309" r:id="rId26"/>
    <p:sldId id="292" r:id="rId27"/>
    <p:sldId id="293" r:id="rId28"/>
    <p:sldId id="310" r:id="rId29"/>
    <p:sldId id="311" r:id="rId30"/>
    <p:sldId id="294" r:id="rId31"/>
    <p:sldId id="312" r:id="rId32"/>
    <p:sldId id="313" r:id="rId33"/>
    <p:sldId id="295" r:id="rId34"/>
    <p:sldId id="314" r:id="rId35"/>
    <p:sldId id="315" r:id="rId36"/>
    <p:sldId id="296" r:id="rId37"/>
    <p:sldId id="316" r:id="rId38"/>
    <p:sldId id="317" r:id="rId39"/>
    <p:sldId id="297" r:id="rId40"/>
    <p:sldId id="298" r:id="rId41"/>
    <p:sldId id="318" r:id="rId42"/>
    <p:sldId id="319" r:id="rId43"/>
    <p:sldId id="299" r:id="rId44"/>
    <p:sldId id="320" r:id="rId45"/>
    <p:sldId id="321" r:id="rId46"/>
    <p:sldId id="300" r:id="rId47"/>
    <p:sldId id="322" r:id="rId48"/>
    <p:sldId id="323" r:id="rId49"/>
    <p:sldId id="301" r:id="rId50"/>
    <p:sldId id="324" r:id="rId51"/>
    <p:sldId id="325" r:id="rId52"/>
    <p:sldId id="281" r:id="rId53"/>
    <p:sldId id="262" r:id="rId54"/>
    <p:sldId id="268" r:id="rId55"/>
    <p:sldId id="327" r:id="rId56"/>
    <p:sldId id="328" r:id="rId57"/>
    <p:sldId id="329" r:id="rId58"/>
    <p:sldId id="330" r:id="rId59"/>
    <p:sldId id="331" r:id="rId60"/>
    <p:sldId id="332" r:id="rId61"/>
    <p:sldId id="280" r:id="rId62"/>
    <p:sldId id="259" r:id="rId63"/>
    <p:sldId id="270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9" r:id="rId74"/>
    <p:sldId id="342" r:id="rId75"/>
    <p:sldId id="346" r:id="rId76"/>
    <p:sldId id="405" r:id="rId77"/>
    <p:sldId id="343" r:id="rId78"/>
    <p:sldId id="356" r:id="rId79"/>
    <p:sldId id="344" r:id="rId80"/>
    <p:sldId id="366" r:id="rId81"/>
    <p:sldId id="345" r:id="rId82"/>
    <p:sldId id="361" r:id="rId83"/>
    <p:sldId id="376" r:id="rId84"/>
    <p:sldId id="377" r:id="rId85"/>
    <p:sldId id="350" r:id="rId86"/>
    <p:sldId id="351" r:id="rId87"/>
    <p:sldId id="352" r:id="rId88"/>
    <p:sldId id="406" r:id="rId89"/>
    <p:sldId id="357" r:id="rId90"/>
    <p:sldId id="358" r:id="rId91"/>
    <p:sldId id="362" r:id="rId92"/>
    <p:sldId id="363" r:id="rId93"/>
    <p:sldId id="367" r:id="rId94"/>
    <p:sldId id="368" r:id="rId95"/>
    <p:sldId id="378" r:id="rId96"/>
    <p:sldId id="379" r:id="rId97"/>
    <p:sldId id="353" r:id="rId98"/>
    <p:sldId id="354" r:id="rId99"/>
    <p:sldId id="355" r:id="rId100"/>
    <p:sldId id="407" r:id="rId101"/>
    <p:sldId id="359" r:id="rId102"/>
    <p:sldId id="360" r:id="rId103"/>
    <p:sldId id="364" r:id="rId104"/>
    <p:sldId id="365" r:id="rId105"/>
    <p:sldId id="369" r:id="rId106"/>
    <p:sldId id="370" r:id="rId107"/>
    <p:sldId id="380" r:id="rId108"/>
    <p:sldId id="381" r:id="rId109"/>
    <p:sldId id="371" r:id="rId110"/>
    <p:sldId id="373" r:id="rId111"/>
    <p:sldId id="374" r:id="rId112"/>
    <p:sldId id="375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4" r:id="rId125"/>
    <p:sldId id="395" r:id="rId126"/>
    <p:sldId id="398" r:id="rId127"/>
    <p:sldId id="396" r:id="rId128"/>
    <p:sldId id="397" r:id="rId129"/>
    <p:sldId id="402" r:id="rId130"/>
    <p:sldId id="403" r:id="rId131"/>
    <p:sldId id="404" r:id="rId132"/>
    <p:sldId id="399" r:id="rId133"/>
    <p:sldId id="400" r:id="rId134"/>
    <p:sldId id="401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  <p14:sldId id="408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406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407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18"/>
    <p:restoredTop sz="93716"/>
  </p:normalViewPr>
  <p:slideViewPr>
    <p:cSldViewPr snapToGrid="0" snapToObjects="1">
      <p:cViewPr varScale="1">
        <p:scale>
          <a:sx n="89" d="100"/>
          <a:sy n="89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invalid value encountered in less</a:t>
            </a:r>
          </a:p>
          <a:p>
            <a:r>
              <a:rPr lang="en-US" dirty="0"/>
              <a:t>  </a:t>
            </a:r>
            <a:r>
              <a:rPr lang="en-US" dirty="0" err="1"/>
              <a:t>xa</a:t>
            </a:r>
            <a:r>
              <a:rPr lang="en-US" dirty="0"/>
              <a:t>[</a:t>
            </a:r>
            <a:r>
              <a:rPr lang="en-US" dirty="0" err="1"/>
              <a:t>xa</a:t>
            </a:r>
            <a:r>
              <a:rPr lang="en-US" dirty="0"/>
              <a:t> &lt; 0] =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5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59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646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889421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0.47803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0.79723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0.67145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0.82159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0.59682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0.40683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0.88813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0.39895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88515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389124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(CMU)</a:t>
            </a:r>
          </a:p>
        </p:txBody>
      </p:sp>
    </p:spTree>
    <p:extLst>
      <p:ext uri="{BB962C8B-B14F-4D97-AF65-F5344CB8AC3E}">
        <p14:creationId xmlns:p14="http://schemas.microsoft.com/office/powerpoint/2010/main" val="38684724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7860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04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48911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11185</TotalTime>
  <Words>4487</Words>
  <Application>Microsoft Macintosh PowerPoint</Application>
  <PresentationFormat>Widescreen</PresentationFormat>
  <Paragraphs>2936</Paragraphs>
  <Slides>134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297</cp:revision>
  <dcterms:created xsi:type="dcterms:W3CDTF">2020-02-26T13:59:58Z</dcterms:created>
  <dcterms:modified xsi:type="dcterms:W3CDTF">2024-02-06T13:52:40Z</dcterms:modified>
</cp:coreProperties>
</file>